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0" r:id="rId6"/>
    <p:sldId id="300" r:id="rId7"/>
    <p:sldId id="265" r:id="rId8"/>
    <p:sldId id="312" r:id="rId9"/>
    <p:sldId id="318" r:id="rId10"/>
    <p:sldId id="314" r:id="rId11"/>
    <p:sldId id="316" r:id="rId12"/>
    <p:sldId id="317" r:id="rId13"/>
    <p:sldId id="315" r:id="rId14"/>
    <p:sldId id="278" r:id="rId15"/>
    <p:sldId id="279" r:id="rId16"/>
    <p:sldId id="301" r:id="rId17"/>
    <p:sldId id="296" r:id="rId18"/>
    <p:sldId id="281" r:id="rId19"/>
    <p:sldId id="311" r:id="rId20"/>
    <p:sldId id="282" r:id="rId21"/>
    <p:sldId id="283" r:id="rId22"/>
    <p:sldId id="333" r:id="rId23"/>
    <p:sldId id="329" r:id="rId24"/>
    <p:sldId id="330" r:id="rId25"/>
    <p:sldId id="321" r:id="rId26"/>
    <p:sldId id="322" r:id="rId27"/>
    <p:sldId id="323" r:id="rId28"/>
    <p:sldId id="324" r:id="rId29"/>
    <p:sldId id="331" r:id="rId30"/>
    <p:sldId id="332" r:id="rId31"/>
    <p:sldId id="325" r:id="rId32"/>
    <p:sldId id="327" r:id="rId33"/>
    <p:sldId id="32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0000FF"/>
    <a:srgbClr val="FF0066"/>
    <a:srgbClr val="009900"/>
    <a:srgbClr val="008000"/>
    <a:srgbClr val="CC0066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94660"/>
  </p:normalViewPr>
  <p:slideViewPr>
    <p:cSldViewPr>
      <p:cViewPr varScale="1">
        <p:scale>
          <a:sx n="86" d="100"/>
          <a:sy n="86" d="100"/>
        </p:scale>
        <p:origin x="11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09C65-2024-4F2B-AE0D-36423B1172AB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9C529-1D3C-4D7E-94C2-6E18D5EF6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FEABD-6235-44A2-8B98-AE1F9A49F083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FFA12-139B-4C78-9FBD-92FEC66AB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C25F-8A5A-425F-8E66-77A7A27032D3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AAB89-07A8-4D5D-A94C-6EF59AE9F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55CFCF-49C9-5249-B4B9-DC3418D740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Libre Franklin Light" pitchFamily="2" charset="77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66091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30AA-B058-4314-94CA-48F68427EA80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05729-B6BD-457F-9A4F-062CA2533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5C1ED-B496-4296-B29E-EAC1923265AC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1AE3-EFF3-4D40-812C-3D61536FD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E3623-BBE8-41BF-8B4B-D38E9E9482F8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37E8D-04ED-410E-9951-CD791BB03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0594-2B9B-43F2-B694-F0C9207EE51A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3BBC4-AF18-4850-9E15-9E0B0EB30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5B61B-FBF1-4391-BD17-A6A7BAD71063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63943-EA66-471B-B8B2-A02CCC4A5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D595-5A0A-4B39-800F-F5048B9E0129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24311-0467-4B30-BFB9-8A947A32B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DBBE7-6889-4A8D-BDED-6E810B20C4E5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55525-D0A0-4336-8132-81A80C6E4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36200-78FB-444D-9FFE-0409A9BEE491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FC520-B416-4566-8C72-A0D102A69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6AF6AC-2C47-4E52-A1D5-96765D06D2BC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48B1AC-D2E4-4C7A-8DD6-68713D0A4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lig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9866" y="1728380"/>
            <a:ext cx="459613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Khutbah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Multimedia</a:t>
            </a:r>
          </a:p>
        </p:txBody>
      </p:sp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2743200" y="64008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ms-MY"/>
          </a:p>
        </p:txBody>
      </p:sp>
      <p:grpSp>
        <p:nvGrpSpPr>
          <p:cNvPr id="2060" name="Group 7"/>
          <p:cNvGrpSpPr>
            <a:grpSpLocks/>
          </p:cNvGrpSpPr>
          <p:nvPr/>
        </p:nvGrpSpPr>
        <p:grpSpPr bwMode="auto">
          <a:xfrm>
            <a:off x="304800" y="0"/>
            <a:ext cx="1335088" cy="1447800"/>
            <a:chOff x="2160" y="3110"/>
            <a:chExt cx="1080" cy="1080"/>
          </a:xfrm>
        </p:grpSpPr>
        <p:sp>
          <p:nvSpPr>
            <p:cNvPr id="2061" name="Oval 8"/>
            <p:cNvSpPr>
              <a:spLocks noChangeArrowheads="1"/>
            </p:cNvSpPr>
            <p:nvPr/>
          </p:nvSpPr>
          <p:spPr bwMode="auto">
            <a:xfrm>
              <a:off x="2220" y="3160"/>
              <a:ext cx="960" cy="98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ms-MY">
                <a:latin typeface="Calibri" pitchFamily="34" charset="0"/>
              </a:endParaRPr>
            </a:p>
          </p:txBody>
        </p:sp>
        <p:pic>
          <p:nvPicPr>
            <p:cNvPr id="2062" name="Picture 9" descr="lambangterengganu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60" y="3110"/>
              <a:ext cx="108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15"/>
          <p:cNvSpPr/>
          <p:nvPr/>
        </p:nvSpPr>
        <p:spPr>
          <a:xfrm>
            <a:off x="1295400" y="282715"/>
            <a:ext cx="73914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  <a:cs typeface="+mn-cs"/>
              </a:rPr>
              <a:t>Jabatan</a:t>
            </a:r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  <a:cs typeface="+mn-cs"/>
              </a:rPr>
              <a:t> Hal </a:t>
            </a:r>
            <a:r>
              <a:rPr lang="en-US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  <a:cs typeface="+mn-cs"/>
              </a:rPr>
              <a:t>Ehwal</a:t>
            </a:r>
            <a:r>
              <a:rPr 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  <a:cs typeface="+mn-cs"/>
              </a:rPr>
              <a:t> Agama Terengganu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25908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28575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Bernard MT Condensed" pitchFamily="18" charset="0"/>
              </a:rPr>
              <a:t>MENGUKIR SENYUMAN PADA HARI PERTEMUAN</a:t>
            </a:r>
            <a:endParaRPr lang="ms-MY" sz="5400" b="1" spc="50" dirty="0">
              <a:ln w="28575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5371239"/>
            <a:ext cx="601318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09 </a:t>
            </a:r>
            <a:r>
              <a:rPr lang="en-US" sz="3200" b="1" dirty="0" err="1" smtClean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Syawal</a:t>
            </a:r>
            <a:r>
              <a:rPr lang="en-US" sz="32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1442 / 21 Mei, 2021</a:t>
            </a:r>
            <a:endParaRPr lang="en-US" sz="3200" b="1" dirty="0">
              <a:ln w="1905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6850" y="3810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Hadith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Nabi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SAW: </a:t>
            </a: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00" y="4114800"/>
            <a:ext cx="8991600" cy="255454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“ </a:t>
            </a:r>
            <a:r>
              <a:rPr lang="en-US" sz="3200" dirty="0" err="1"/>
              <a:t>Keluarlah</a:t>
            </a:r>
            <a:r>
              <a:rPr lang="en-US" sz="3200" dirty="0"/>
              <a:t> </a:t>
            </a:r>
            <a:r>
              <a:rPr lang="en-US" sz="3200" dirty="0" err="1"/>
              <a:t>engkau</a:t>
            </a:r>
            <a:r>
              <a:rPr lang="en-US" sz="3200" dirty="0"/>
              <a:t> </a:t>
            </a:r>
            <a:r>
              <a:rPr lang="en-US" sz="3200" dirty="0" err="1"/>
              <a:t>wahai</a:t>
            </a:r>
            <a:r>
              <a:rPr lang="en-US" sz="3200" dirty="0"/>
              <a:t> </a:t>
            </a:r>
            <a:r>
              <a:rPr lang="en-US" sz="3200" dirty="0" err="1"/>
              <a:t>ruh</a:t>
            </a:r>
            <a:r>
              <a:rPr lang="en-US" sz="3200" dirty="0"/>
              <a:t> yang </a:t>
            </a:r>
            <a:r>
              <a:rPr lang="en-US" sz="3200" dirty="0" err="1"/>
              <a:t>baik</a:t>
            </a:r>
            <a:r>
              <a:rPr lang="en-US" sz="3200" dirty="0"/>
              <a:t>, yang </a:t>
            </a:r>
            <a:r>
              <a:rPr lang="en-US" sz="3200" dirty="0" err="1"/>
              <a:t>pernah</a:t>
            </a:r>
            <a:r>
              <a:rPr lang="en-US" sz="3200" dirty="0"/>
              <a:t> </a:t>
            </a:r>
            <a:r>
              <a:rPr lang="en-US" sz="3200" dirty="0" err="1"/>
              <a:t>menghuni</a:t>
            </a:r>
            <a:r>
              <a:rPr lang="en-US" sz="3200" dirty="0"/>
              <a:t> di </a:t>
            </a:r>
            <a:r>
              <a:rPr lang="en-US" sz="3200" dirty="0" err="1"/>
              <a:t>jasad</a:t>
            </a:r>
            <a:r>
              <a:rPr lang="en-US" sz="3200" dirty="0"/>
              <a:t> yang </a:t>
            </a:r>
            <a:r>
              <a:rPr lang="en-US" sz="3200" dirty="0" err="1"/>
              <a:t>baik</a:t>
            </a:r>
            <a:r>
              <a:rPr lang="en-US" sz="3200" dirty="0"/>
              <a:t>. </a:t>
            </a:r>
            <a:r>
              <a:rPr lang="en-US" sz="3200" dirty="0" err="1"/>
              <a:t>Keluarlah</a:t>
            </a:r>
            <a:r>
              <a:rPr lang="en-US" sz="3200" dirty="0"/>
              <a:t> </a:t>
            </a:r>
            <a:r>
              <a:rPr lang="en-US" sz="3200" dirty="0" err="1"/>
              <a:t>engkau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terpuji</a:t>
            </a:r>
            <a:r>
              <a:rPr lang="en-US" sz="3200" dirty="0"/>
              <a:t>. </a:t>
            </a:r>
            <a:r>
              <a:rPr lang="en-US" sz="3200" dirty="0" err="1"/>
              <a:t>Bergembiralah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kerehatan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haruman</a:t>
            </a:r>
            <a:r>
              <a:rPr lang="en-US" sz="3200" dirty="0"/>
              <a:t> </a:t>
            </a:r>
            <a:r>
              <a:rPr lang="en-US" sz="3200" dirty="0" err="1"/>
              <a:t>mewangi</a:t>
            </a:r>
            <a:r>
              <a:rPr lang="en-US" sz="3200" dirty="0"/>
              <a:t>, </a:t>
            </a:r>
            <a:r>
              <a:rPr lang="en-US" sz="3200" dirty="0" err="1"/>
              <a:t>bersama</a:t>
            </a:r>
            <a:r>
              <a:rPr lang="en-US" sz="3200" dirty="0"/>
              <a:t> </a:t>
            </a:r>
            <a:r>
              <a:rPr lang="en-US" sz="3200" dirty="0" err="1"/>
              <a:t>T</a:t>
            </a:r>
            <a:r>
              <a:rPr lang="en-US" sz="3200" dirty="0" err="1" smtClean="0"/>
              <a:t>uhan</a:t>
            </a:r>
            <a:r>
              <a:rPr lang="en-US" sz="3200" dirty="0" smtClean="0"/>
              <a:t> </a:t>
            </a:r>
            <a:r>
              <a:rPr lang="en-US" sz="3200" dirty="0"/>
              <a:t>yang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murka</a:t>
            </a:r>
            <a:r>
              <a:rPr lang="en-US" sz="3200" dirty="0"/>
              <a:t>.”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5125" y="1219200"/>
            <a:ext cx="8515350" cy="28193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4400" b="1" dirty="0">
                <a:latin typeface="Traditional Arabic" pitchFamily="18" charset="-78"/>
                <a:cs typeface="Traditional Arabic" pitchFamily="18" charset="-78"/>
              </a:rPr>
              <a:t>اُخْرُجِيْ أيَّتُهَا النَّفْسُ الطَّيِّبةُ، كَانَتْ فِي الجَسَدِ الطَّيِّبِ، اُخْرُجِيْ حَمِيْدَةً، وأَبْشِرِيْ بِرَوْحٍ وَرَيْحَانٍ، ورَبٍّ غَيْرِ غَضْبَانَ</a:t>
            </a:r>
            <a:endParaRPr lang="en-US" sz="4400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83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9550" y="1524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Aisyah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R.A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meriwayatkan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sabda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Rasulullah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SAW:- yang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bermaksud</a:t>
            </a: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00" y="1524000"/>
            <a:ext cx="8991600" cy="50783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smtClean="0"/>
              <a:t>" </a:t>
            </a:r>
            <a:r>
              <a:rPr lang="en-US" sz="3600" dirty="0" err="1"/>
              <a:t>Siapa</a:t>
            </a:r>
            <a:r>
              <a:rPr lang="en-US" sz="3600" dirty="0"/>
              <a:t> yang </a:t>
            </a:r>
            <a:r>
              <a:rPr lang="en-US" sz="3600" dirty="0" err="1"/>
              <a:t>cinta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bertemu</a:t>
            </a:r>
            <a:r>
              <a:rPr lang="en-US" sz="3600" dirty="0"/>
              <a:t> Allah, Allah </a:t>
            </a:r>
            <a:r>
              <a:rPr lang="en-US" sz="3600" dirty="0" err="1"/>
              <a:t>juga</a:t>
            </a:r>
            <a:r>
              <a:rPr lang="en-US" sz="3600" dirty="0"/>
              <a:t> </a:t>
            </a:r>
            <a:r>
              <a:rPr lang="en-US" sz="3600" dirty="0" err="1"/>
              <a:t>cinta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bertemunya</a:t>
            </a:r>
            <a:r>
              <a:rPr lang="en-US" sz="3600" dirty="0"/>
              <a:t>. </a:t>
            </a:r>
            <a:endParaRPr lang="en-US" sz="3600" dirty="0" smtClean="0"/>
          </a:p>
          <a:p>
            <a:r>
              <a:rPr lang="en-US" sz="3600" dirty="0" err="1" smtClean="0"/>
              <a:t>Siapa</a:t>
            </a:r>
            <a:r>
              <a:rPr lang="en-US" sz="3600" dirty="0" smtClean="0"/>
              <a:t> </a:t>
            </a:r>
            <a:r>
              <a:rPr lang="en-US" sz="3600" dirty="0"/>
              <a:t>yang </a:t>
            </a:r>
            <a:r>
              <a:rPr lang="en-US" sz="3600" dirty="0" err="1"/>
              <a:t>benci</a:t>
            </a:r>
            <a:r>
              <a:rPr lang="en-US" sz="3600" dirty="0"/>
              <a:t> </a:t>
            </a:r>
            <a:r>
              <a:rPr lang="en-US" sz="3600" dirty="0" err="1"/>
              <a:t>bertemu</a:t>
            </a:r>
            <a:r>
              <a:rPr lang="en-US" sz="3600" dirty="0"/>
              <a:t> Allah, Allah </a:t>
            </a:r>
            <a:r>
              <a:rPr lang="en-US" sz="3600" dirty="0" err="1"/>
              <a:t>juga</a:t>
            </a:r>
            <a:r>
              <a:rPr lang="en-US" sz="3600" dirty="0"/>
              <a:t> </a:t>
            </a:r>
            <a:r>
              <a:rPr lang="en-US" sz="3600" dirty="0" err="1"/>
              <a:t>benci</a:t>
            </a:r>
            <a:r>
              <a:rPr lang="en-US" sz="3600" dirty="0"/>
              <a:t> </a:t>
            </a:r>
            <a:r>
              <a:rPr lang="en-US" sz="3600" dirty="0" err="1"/>
              <a:t>bertemunya</a:t>
            </a:r>
            <a:r>
              <a:rPr lang="en-US" sz="3600" dirty="0"/>
              <a:t>. 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 err="1"/>
              <a:t>Aku</a:t>
            </a:r>
            <a:r>
              <a:rPr lang="en-US" sz="3600" dirty="0"/>
              <a:t> </a:t>
            </a:r>
            <a:r>
              <a:rPr lang="en-US" sz="3600" dirty="0" err="1"/>
              <a:t>bertanya</a:t>
            </a:r>
            <a:r>
              <a:rPr lang="en-US" sz="3600" dirty="0"/>
              <a:t> : </a:t>
            </a:r>
            <a:r>
              <a:rPr lang="en-US" sz="3600" dirty="0" err="1"/>
              <a:t>Wahai</a:t>
            </a:r>
            <a:r>
              <a:rPr lang="en-US" sz="3600" dirty="0"/>
              <a:t> </a:t>
            </a:r>
            <a:r>
              <a:rPr lang="en-US" sz="3600" dirty="0" err="1"/>
              <a:t>Nabi</a:t>
            </a:r>
            <a:r>
              <a:rPr lang="en-US" sz="3600" dirty="0"/>
              <a:t> Allah. </a:t>
            </a:r>
            <a:r>
              <a:rPr lang="en-US" sz="3600" dirty="0" err="1"/>
              <a:t>Adakah</a:t>
            </a:r>
            <a:r>
              <a:rPr lang="en-US" sz="3600" dirty="0"/>
              <a:t> </a:t>
            </a:r>
            <a:r>
              <a:rPr lang="en-US" sz="3600" dirty="0" err="1"/>
              <a:t>bencikan</a:t>
            </a:r>
            <a:r>
              <a:rPr lang="en-US" sz="3600" dirty="0"/>
              <a:t> </a:t>
            </a:r>
            <a:r>
              <a:rPr lang="en-US" sz="3600" dirty="0" err="1"/>
              <a:t>kematian</a:t>
            </a:r>
            <a:r>
              <a:rPr lang="en-US" sz="3600" dirty="0"/>
              <a:t> (yang </a:t>
            </a:r>
            <a:r>
              <a:rPr lang="en-US" sz="3600" dirty="0" err="1"/>
              <a:t>engkau</a:t>
            </a:r>
            <a:r>
              <a:rPr lang="en-US" sz="3600" dirty="0"/>
              <a:t> </a:t>
            </a:r>
            <a:r>
              <a:rPr lang="en-US" sz="3600" dirty="0" err="1"/>
              <a:t>maksudkan</a:t>
            </a:r>
            <a:r>
              <a:rPr lang="en-US" sz="3600" dirty="0"/>
              <a:t>) ? </a:t>
            </a:r>
            <a:r>
              <a:rPr lang="en-US" sz="3600" dirty="0" err="1" smtClean="0"/>
              <a:t>Setiap</a:t>
            </a:r>
            <a:r>
              <a:rPr lang="en-US" sz="3600" dirty="0" smtClean="0"/>
              <a:t> </a:t>
            </a:r>
            <a:r>
              <a:rPr lang="en-US" sz="3600" dirty="0" err="1" smtClean="0"/>
              <a:t>kita</a:t>
            </a:r>
            <a:r>
              <a:rPr lang="en-US" sz="3600" dirty="0" smtClean="0"/>
              <a:t> </a:t>
            </a:r>
            <a:r>
              <a:rPr lang="en-US" sz="3600" dirty="0" err="1" smtClean="0"/>
              <a:t>bencikan</a:t>
            </a:r>
            <a:r>
              <a:rPr lang="en-US" sz="3600" dirty="0" smtClean="0"/>
              <a:t> </a:t>
            </a:r>
            <a:r>
              <a:rPr lang="en-US" sz="3600" dirty="0" err="1" smtClean="0"/>
              <a:t>kematian</a:t>
            </a:r>
            <a:r>
              <a:rPr lang="en-US" sz="3600" dirty="0" smtClean="0"/>
              <a:t>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2531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9550" y="1524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Sambungan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hadith:</a:t>
            </a: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1143000"/>
            <a:ext cx="8991600" cy="5509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/>
              <a:t>Sabda</a:t>
            </a:r>
            <a:r>
              <a:rPr lang="en-US" sz="3200" dirty="0"/>
              <a:t> </a:t>
            </a:r>
            <a:r>
              <a:rPr lang="en-US" sz="3200" dirty="0" err="1"/>
              <a:t>Rasulullah</a:t>
            </a:r>
            <a:r>
              <a:rPr lang="en-US" sz="3200" dirty="0"/>
              <a:t> saw : </a:t>
            </a:r>
            <a:r>
              <a:rPr lang="en-US" sz="3200" dirty="0" err="1"/>
              <a:t>Bukan</a:t>
            </a:r>
            <a:r>
              <a:rPr lang="en-US" sz="3200" dirty="0"/>
              <a:t> </a:t>
            </a:r>
            <a:r>
              <a:rPr lang="en-US" sz="3200" dirty="0" err="1"/>
              <a:t>demikian</a:t>
            </a:r>
            <a:r>
              <a:rPr lang="en-US" sz="3200" dirty="0"/>
              <a:t>. </a:t>
            </a:r>
            <a:r>
              <a:rPr lang="en-US" sz="3200" dirty="0" err="1"/>
              <a:t>Cuma</a:t>
            </a:r>
            <a:r>
              <a:rPr lang="en-US" sz="3200" dirty="0"/>
              <a:t> orang </a:t>
            </a:r>
            <a:r>
              <a:rPr lang="en-US" sz="3200" dirty="0" err="1"/>
              <a:t>beriman</a:t>
            </a:r>
            <a:r>
              <a:rPr lang="en-US" sz="3200" dirty="0"/>
              <a:t> </a:t>
            </a:r>
            <a:r>
              <a:rPr lang="en-US" sz="3200" dirty="0" err="1"/>
              <a:t>apabila</a:t>
            </a:r>
            <a:r>
              <a:rPr lang="en-US" sz="3200" dirty="0"/>
              <a:t> </a:t>
            </a:r>
            <a:r>
              <a:rPr lang="en-US" sz="3200" dirty="0" err="1"/>
              <a:t>diberi</a:t>
            </a:r>
            <a:r>
              <a:rPr lang="en-US" sz="3200" dirty="0"/>
              <a:t> </a:t>
            </a:r>
            <a:r>
              <a:rPr lang="en-US" sz="3200" dirty="0" err="1"/>
              <a:t>berita</a:t>
            </a:r>
            <a:r>
              <a:rPr lang="en-US" sz="3200" dirty="0"/>
              <a:t> </a:t>
            </a:r>
            <a:r>
              <a:rPr lang="en-US" sz="3200" dirty="0" err="1"/>
              <a:t>gembira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rahmat</a:t>
            </a:r>
            <a:r>
              <a:rPr lang="en-US" sz="3200" dirty="0"/>
              <a:t> Allah, </a:t>
            </a:r>
            <a:r>
              <a:rPr lang="en-US" sz="3200" dirty="0" err="1"/>
              <a:t>redha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syurganya</a:t>
            </a:r>
            <a:r>
              <a:rPr lang="en-US" sz="3200" dirty="0"/>
              <a:t>, </a:t>
            </a:r>
            <a:r>
              <a:rPr lang="en-US" sz="3200" dirty="0" err="1"/>
              <a:t>dia</a:t>
            </a:r>
            <a:r>
              <a:rPr lang="en-US" sz="3200" dirty="0"/>
              <a:t> </a:t>
            </a:r>
            <a:r>
              <a:rPr lang="en-US" sz="3200" dirty="0" err="1"/>
              <a:t>terus</a:t>
            </a:r>
            <a:r>
              <a:rPr lang="en-US" sz="3200" dirty="0"/>
              <a:t> </a:t>
            </a:r>
            <a:r>
              <a:rPr lang="en-US" sz="3200" dirty="0" err="1"/>
              <a:t>cintakan</a:t>
            </a:r>
            <a:r>
              <a:rPr lang="en-US" sz="3200" dirty="0"/>
              <a:t>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bertemu</a:t>
            </a:r>
            <a:r>
              <a:rPr lang="en-US" sz="3200" dirty="0"/>
              <a:t> Allah. Allah </a:t>
            </a:r>
            <a:r>
              <a:rPr lang="en-US" sz="3200" dirty="0" err="1"/>
              <a:t>juga</a:t>
            </a:r>
            <a:r>
              <a:rPr lang="en-US" sz="3200" dirty="0"/>
              <a:t> </a:t>
            </a:r>
            <a:r>
              <a:rPr lang="en-US" sz="3200" dirty="0" err="1"/>
              <a:t>cinta</a:t>
            </a:r>
            <a:r>
              <a:rPr lang="en-US" sz="3200" dirty="0"/>
              <a:t> </a:t>
            </a:r>
            <a:r>
              <a:rPr lang="en-US" sz="3200" dirty="0" err="1"/>
              <a:t>bertemunya</a:t>
            </a:r>
            <a:r>
              <a:rPr lang="en-US" sz="3200" dirty="0"/>
              <a:t>. </a:t>
            </a:r>
            <a:endParaRPr lang="en-US" sz="3200" dirty="0" smtClean="0"/>
          </a:p>
          <a:p>
            <a:pPr algn="just"/>
            <a:endParaRPr lang="en-US" sz="3200" dirty="0"/>
          </a:p>
          <a:p>
            <a:pPr algn="just"/>
            <a:r>
              <a:rPr lang="en-US" sz="3200" dirty="0" err="1"/>
              <a:t>Seorang</a:t>
            </a:r>
            <a:r>
              <a:rPr lang="en-US" sz="3200" dirty="0"/>
              <a:t> </a:t>
            </a:r>
            <a:r>
              <a:rPr lang="en-US" sz="3200" dirty="0" err="1"/>
              <a:t>kafir</a:t>
            </a:r>
            <a:r>
              <a:rPr lang="en-US" sz="3200" dirty="0"/>
              <a:t>, </a:t>
            </a:r>
            <a:r>
              <a:rPr lang="en-US" sz="3200" dirty="0" err="1"/>
              <a:t>apabila</a:t>
            </a:r>
            <a:r>
              <a:rPr lang="en-US" sz="3200" dirty="0"/>
              <a:t> </a:t>
            </a:r>
            <a:r>
              <a:rPr lang="en-US" sz="3200" dirty="0" err="1"/>
              <a:t>diberitakan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azab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murka</a:t>
            </a:r>
            <a:r>
              <a:rPr lang="en-US" sz="3200" dirty="0"/>
              <a:t> Allah, </a:t>
            </a:r>
            <a:r>
              <a:rPr lang="en-US" sz="3200" dirty="0" err="1"/>
              <a:t>dia</a:t>
            </a:r>
            <a:r>
              <a:rPr lang="en-US" sz="3200" dirty="0"/>
              <a:t> </a:t>
            </a:r>
            <a:r>
              <a:rPr lang="en-US" sz="3200" dirty="0" err="1"/>
              <a:t>bencikan</a:t>
            </a:r>
            <a:r>
              <a:rPr lang="en-US" sz="3200" dirty="0"/>
              <a:t> </a:t>
            </a:r>
            <a:r>
              <a:rPr lang="en-US" sz="3200" dirty="0" err="1"/>
              <a:t>pertemuan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Allah, Allah </a:t>
            </a:r>
            <a:r>
              <a:rPr lang="en-US" sz="3200" dirty="0" err="1"/>
              <a:t>juga</a:t>
            </a:r>
            <a:r>
              <a:rPr lang="en-US" sz="3200" dirty="0"/>
              <a:t> </a:t>
            </a:r>
            <a:r>
              <a:rPr lang="en-US" sz="3200" dirty="0" err="1"/>
              <a:t>benci</a:t>
            </a:r>
            <a:r>
              <a:rPr lang="en-US" sz="3200" dirty="0"/>
              <a:t> </a:t>
            </a:r>
            <a:r>
              <a:rPr lang="en-US" sz="3200" dirty="0" err="1"/>
              <a:t>bertemu</a:t>
            </a:r>
            <a:r>
              <a:rPr lang="en-US" sz="3200" dirty="0"/>
              <a:t> </a:t>
            </a:r>
            <a:r>
              <a:rPr lang="en-US" sz="3200" dirty="0" err="1"/>
              <a:t>dengannya</a:t>
            </a:r>
            <a:r>
              <a:rPr lang="en-US" sz="3200" dirty="0"/>
              <a:t>.”</a:t>
            </a:r>
          </a:p>
          <a:p>
            <a:pPr algn="just" rtl="1"/>
            <a:r>
              <a:rPr lang="en-US" sz="3200" dirty="0"/>
              <a:t>Hadith </a:t>
            </a:r>
            <a:r>
              <a:rPr lang="en-US" sz="3200" dirty="0" err="1"/>
              <a:t>riwayat</a:t>
            </a:r>
            <a:r>
              <a:rPr lang="en-US" sz="3200" dirty="0"/>
              <a:t> Muslim</a:t>
            </a:r>
          </a:p>
        </p:txBody>
      </p:sp>
    </p:spTree>
    <p:extLst>
      <p:ext uri="{BB962C8B-B14F-4D97-AF65-F5344CB8AC3E}">
        <p14:creationId xmlns:p14="http://schemas.microsoft.com/office/powerpoint/2010/main" val="25590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381000" y="457201"/>
            <a:ext cx="884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Setiap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mukmin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digalakkan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berdoa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dengan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:</a:t>
            </a: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" y="4495800"/>
            <a:ext cx="8613775" cy="1942639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 err="1"/>
              <a:t>Ya</a:t>
            </a:r>
            <a:r>
              <a:rPr lang="en-US" sz="2800" dirty="0"/>
              <a:t> Allah! </a:t>
            </a:r>
            <a:r>
              <a:rPr lang="en-US" sz="2800" dirty="0" err="1"/>
              <a:t>Jadikan</a:t>
            </a:r>
            <a:r>
              <a:rPr lang="en-US" sz="2800" dirty="0"/>
              <a:t> </a:t>
            </a:r>
            <a:r>
              <a:rPr lang="en-US" sz="2800" dirty="0" err="1"/>
              <a:t>sebaik-baik</a:t>
            </a:r>
            <a:r>
              <a:rPr lang="en-US" sz="2800" dirty="0"/>
              <a:t> </a:t>
            </a:r>
            <a:r>
              <a:rPr lang="en-US" sz="2800" dirty="0" err="1"/>
              <a:t>umurku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penghujungnya</a:t>
            </a:r>
            <a:r>
              <a:rPr lang="en-US" sz="2800" dirty="0"/>
              <a:t>, </a:t>
            </a:r>
            <a:r>
              <a:rPr lang="en-US" sz="2800" dirty="0" err="1"/>
              <a:t>sebaik-baik</a:t>
            </a:r>
            <a:r>
              <a:rPr lang="en-US" sz="2800" dirty="0"/>
              <a:t> </a:t>
            </a:r>
            <a:r>
              <a:rPr lang="en-US" sz="2800" dirty="0" err="1"/>
              <a:t>amalku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penutupnya</a:t>
            </a:r>
            <a:r>
              <a:rPr lang="en-US" sz="2800" dirty="0"/>
              <a:t>,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sebaik-baik</a:t>
            </a:r>
            <a:r>
              <a:rPr lang="en-US" sz="2800" dirty="0"/>
              <a:t> </a:t>
            </a:r>
            <a:r>
              <a:rPr lang="en-US" sz="2800" dirty="0" err="1"/>
              <a:t>hariku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hari</a:t>
            </a:r>
            <a:r>
              <a:rPr lang="en-US" sz="2800" dirty="0"/>
              <a:t> </a:t>
            </a:r>
            <a:r>
              <a:rPr lang="en-US" sz="2800" dirty="0" err="1"/>
              <a:t>aku</a:t>
            </a:r>
            <a:r>
              <a:rPr lang="en-US" sz="2800" dirty="0"/>
              <a:t> </a:t>
            </a:r>
            <a:r>
              <a:rPr lang="en-US" sz="2800" dirty="0" err="1"/>
              <a:t>menemuiMu</a:t>
            </a:r>
            <a:r>
              <a:rPr lang="en-US" sz="2800" dirty="0"/>
              <a:t>.</a:t>
            </a:r>
            <a:endParaRPr lang="en-US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2" name="Rounded Rectangle 6"/>
          <p:cNvSpPr/>
          <p:nvPr/>
        </p:nvSpPr>
        <p:spPr>
          <a:xfrm>
            <a:off x="609600" y="1905000"/>
            <a:ext cx="7620000" cy="2209800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r>
              <a:rPr lang="ar-SA" sz="5000" b="1" dirty="0">
                <a:latin typeface="Traditional Arabic" pitchFamily="18" charset="-78"/>
                <a:cs typeface="Traditional Arabic" pitchFamily="18" charset="-78"/>
              </a:rPr>
              <a:t>اللَّهُمَّ اجْعَلْ خَيْرَ عُمْرِي آخِرَهُ، وَخَيْرَ عَمَلِي خَوَاتِمَهُ، </a:t>
            </a:r>
            <a:r>
              <a:rPr lang="ar-SA" sz="5000" b="1" dirty="0" smtClean="0">
                <a:latin typeface="Traditional Arabic" pitchFamily="18" charset="-78"/>
                <a:cs typeface="Traditional Arabic" pitchFamily="18" charset="-78"/>
              </a:rPr>
              <a:t>وَاجْعَلْ </a:t>
            </a:r>
            <a:r>
              <a:rPr lang="ar-SA" sz="5000" b="1" dirty="0">
                <a:latin typeface="Traditional Arabic" pitchFamily="18" charset="-78"/>
                <a:cs typeface="Traditional Arabic" pitchFamily="18" charset="-78"/>
              </a:rPr>
              <a:t>خَيْرَ أَيَّامِي يَوْمَ أَلْقَاكَ</a:t>
            </a:r>
            <a:endParaRPr lang="en-US" sz="5000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36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457200" y="228600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Kesimpulan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: </a:t>
            </a:r>
            <a:r>
              <a:rPr lang="en-US" sz="2800" b="1" dirty="0" err="1" smtClean="0">
                <a:solidFill>
                  <a:srgbClr val="FFFF00"/>
                </a:solidFill>
              </a:rPr>
              <a:t>untuk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mencapai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kebahagian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ketika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bertemu</a:t>
            </a:r>
            <a:r>
              <a:rPr lang="en-US" sz="2800" b="1" dirty="0" smtClean="0">
                <a:solidFill>
                  <a:srgbClr val="FFFF00"/>
                </a:solidFill>
              </a:rPr>
              <a:t> Allah SAW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4511" y="1687692"/>
            <a:ext cx="7924800" cy="1142999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/>
              <a:t>sentiasa</a:t>
            </a:r>
            <a:r>
              <a:rPr lang="en-US" sz="2800" dirty="0" smtClean="0"/>
              <a:t> </a:t>
            </a:r>
            <a:r>
              <a:rPr lang="en-US" sz="2800" dirty="0" err="1" smtClean="0"/>
              <a:t>beristiqamah</a:t>
            </a:r>
            <a:r>
              <a:rPr lang="en-US" sz="2800" dirty="0" smtClean="0"/>
              <a:t> </a:t>
            </a:r>
            <a:r>
              <a:rPr lang="en-US" sz="2800" dirty="0" err="1" smtClean="0"/>
              <a:t>melakukan</a:t>
            </a:r>
            <a:r>
              <a:rPr lang="en-US" sz="2800" dirty="0" smtClean="0"/>
              <a:t> </a:t>
            </a:r>
            <a:r>
              <a:rPr lang="en-US" sz="2800" dirty="0" err="1"/>
              <a:t>ketaatan</a:t>
            </a:r>
            <a:r>
              <a:rPr lang="en-US" sz="2800" dirty="0"/>
              <a:t>, </a:t>
            </a:r>
            <a:r>
              <a:rPr lang="en-US" sz="2800" dirty="0" err="1"/>
              <a:t>bersangka</a:t>
            </a:r>
            <a:r>
              <a:rPr lang="en-US" sz="2800" dirty="0"/>
              <a:t> </a:t>
            </a:r>
            <a:r>
              <a:rPr lang="en-US" sz="2800" dirty="0" err="1"/>
              <a:t>baik</a:t>
            </a:r>
            <a:r>
              <a:rPr lang="en-US" sz="2800" dirty="0"/>
              <a:t> </a:t>
            </a:r>
            <a:r>
              <a:rPr lang="en-US" sz="2800" dirty="0" err="1"/>
              <a:t>kepada</a:t>
            </a:r>
            <a:r>
              <a:rPr lang="en-US" sz="2800" dirty="0"/>
              <a:t> Allah</a:t>
            </a:r>
            <a:endParaRPr lang="en-US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511" y="3211690"/>
            <a:ext cx="7924800" cy="990601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/>
              <a:t>memaafkan</a:t>
            </a:r>
            <a:r>
              <a:rPr lang="en-US" sz="2800" dirty="0"/>
              <a:t> </a:t>
            </a:r>
            <a:r>
              <a:rPr lang="en-US" sz="2800" dirty="0" err="1"/>
              <a:t>sesama</a:t>
            </a:r>
            <a:r>
              <a:rPr lang="en-US" sz="2800" dirty="0"/>
              <a:t> </a:t>
            </a:r>
            <a:r>
              <a:rPr lang="en-US" sz="2800" dirty="0" err="1"/>
              <a:t>hamba</a:t>
            </a:r>
            <a:r>
              <a:rPr lang="en-US" sz="2800" dirty="0"/>
              <a:t>, </a:t>
            </a:r>
            <a:r>
              <a:rPr lang="en-US" sz="2800" dirty="0" err="1"/>
              <a:t>bertaqwa</a:t>
            </a:r>
            <a:r>
              <a:rPr lang="en-US" sz="2800" dirty="0"/>
              <a:t>, </a:t>
            </a:r>
            <a:r>
              <a:rPr lang="en-US" sz="2800" dirty="0" err="1"/>
              <a:t>berlaku</a:t>
            </a:r>
            <a:r>
              <a:rPr lang="en-US" sz="2800" dirty="0"/>
              <a:t> </a:t>
            </a:r>
            <a:r>
              <a:rPr lang="en-US" sz="2800" dirty="0" err="1"/>
              <a:t>jujur</a:t>
            </a:r>
            <a:r>
              <a:rPr lang="en-US" sz="2800" dirty="0"/>
              <a:t>, </a:t>
            </a:r>
            <a:r>
              <a:rPr lang="en-US" sz="2800" dirty="0" err="1"/>
              <a:t>bertaubat</a:t>
            </a:r>
            <a:endParaRPr lang="en-US" sz="2800" b="1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4511" y="4659489"/>
            <a:ext cx="7924800" cy="160020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/>
              <a:t>mengingati</a:t>
            </a:r>
            <a:r>
              <a:rPr lang="en-US" sz="2800" dirty="0"/>
              <a:t> </a:t>
            </a:r>
            <a:r>
              <a:rPr lang="en-US" sz="2800" dirty="0" err="1"/>
              <a:t>mati</a:t>
            </a:r>
            <a:r>
              <a:rPr lang="en-US" sz="2800" dirty="0"/>
              <a:t> </a:t>
            </a:r>
            <a:r>
              <a:rPr lang="en-US" sz="2800" dirty="0" err="1"/>
              <a:t>serta</a:t>
            </a:r>
            <a:r>
              <a:rPr lang="en-US" sz="2800" dirty="0"/>
              <a:t> </a:t>
            </a:r>
            <a:r>
              <a:rPr lang="en-US" sz="2800" dirty="0" err="1"/>
              <a:t>berwaspada</a:t>
            </a:r>
            <a:r>
              <a:rPr lang="en-US" sz="2800" dirty="0"/>
              <a:t> </a:t>
            </a:r>
            <a:r>
              <a:rPr lang="en-US" sz="2800" dirty="0" err="1"/>
              <a:t>terhadap</a:t>
            </a:r>
            <a:r>
              <a:rPr lang="en-US" sz="2800" dirty="0"/>
              <a:t> </a:t>
            </a:r>
            <a:r>
              <a:rPr lang="en-US" sz="2800" dirty="0" err="1"/>
              <a:t>perkara-perkara</a:t>
            </a:r>
            <a:r>
              <a:rPr lang="en-US" sz="2800" dirty="0"/>
              <a:t> yang </a:t>
            </a:r>
            <a:r>
              <a:rPr lang="en-US" sz="2800" dirty="0" err="1"/>
              <a:t>menyebabkan</a:t>
            </a:r>
            <a:r>
              <a:rPr lang="en-US" sz="2800" dirty="0"/>
              <a:t> </a:t>
            </a:r>
            <a:r>
              <a:rPr lang="en-US" sz="2800" dirty="0" err="1"/>
              <a:t>su’ul</a:t>
            </a:r>
            <a:r>
              <a:rPr lang="en-US" sz="2800" dirty="0"/>
              <a:t> </a:t>
            </a:r>
            <a:r>
              <a:rPr lang="en-US" sz="2800" dirty="0" err="1"/>
              <a:t>khatimah</a:t>
            </a:r>
            <a:r>
              <a:rPr lang="en-US" sz="2800" dirty="0"/>
              <a:t> (</a:t>
            </a:r>
            <a:r>
              <a:rPr lang="en-US" sz="2800" dirty="0" err="1"/>
              <a:t>pengakhiran</a:t>
            </a:r>
            <a:r>
              <a:rPr lang="en-US" sz="2800" dirty="0"/>
              <a:t> yang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baik</a:t>
            </a:r>
            <a:r>
              <a:rPr lang="en-US" sz="2800" dirty="0"/>
              <a:t>).</a:t>
            </a:r>
            <a:endParaRPr lang="en-US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381000" y="304802"/>
            <a:ext cx="807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Firman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Allah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dalam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surah Al-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Ankabut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: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Ayat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56</a:t>
            </a: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905000"/>
            <a:ext cx="8153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كُلُّ نَفْسٍ ذَائِقَةُ الْمَوْتِ ۖ ثُمَّ إِلَيْنَا تُرْجَعُونَ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4191000"/>
            <a:ext cx="7772400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/>
              <a:t>Tiap-tiap</a:t>
            </a:r>
            <a:r>
              <a:rPr lang="en-US" sz="3600" dirty="0"/>
              <a:t> </a:t>
            </a:r>
            <a:r>
              <a:rPr lang="en-US" sz="3600" dirty="0" err="1"/>
              <a:t>diri</a:t>
            </a:r>
            <a:r>
              <a:rPr lang="en-US" sz="3600" dirty="0"/>
              <a:t> (</a:t>
            </a:r>
            <a:r>
              <a:rPr lang="en-US" sz="3600" dirty="0" err="1"/>
              <a:t>sudah</a:t>
            </a:r>
            <a:r>
              <a:rPr lang="en-US" sz="3600" dirty="0"/>
              <a:t> </a:t>
            </a:r>
            <a:r>
              <a:rPr lang="en-US" sz="3600" dirty="0" err="1"/>
              <a:t>tetap</a:t>
            </a:r>
            <a:r>
              <a:rPr lang="en-US" sz="3600" dirty="0"/>
              <a:t>) </a:t>
            </a:r>
            <a:r>
              <a:rPr lang="en-US" sz="3600" dirty="0" err="1"/>
              <a:t>akan</a:t>
            </a:r>
            <a:r>
              <a:rPr lang="en-US" sz="3600" dirty="0"/>
              <a:t> </a:t>
            </a:r>
            <a:r>
              <a:rPr lang="en-US" sz="3600" dirty="0" err="1"/>
              <a:t>merasai</a:t>
            </a:r>
            <a:r>
              <a:rPr lang="en-US" sz="3600" dirty="0"/>
              <a:t> </a:t>
            </a:r>
            <a:r>
              <a:rPr lang="en-US" sz="3600" dirty="0" err="1"/>
              <a:t>mati</a:t>
            </a:r>
            <a:r>
              <a:rPr lang="en-US" sz="3600" dirty="0"/>
              <a:t>, </a:t>
            </a:r>
            <a:r>
              <a:rPr lang="en-US" sz="3600" dirty="0" err="1"/>
              <a:t>kemudian</a:t>
            </a:r>
            <a:r>
              <a:rPr lang="en-US" sz="3600" dirty="0"/>
              <a:t> </a:t>
            </a:r>
            <a:r>
              <a:rPr lang="en-US" sz="3600" dirty="0" err="1"/>
              <a:t>kamu</a:t>
            </a:r>
            <a:r>
              <a:rPr lang="en-US" sz="3600" dirty="0"/>
              <a:t> </a:t>
            </a:r>
            <a:r>
              <a:rPr lang="en-US" sz="3600" dirty="0" err="1"/>
              <a:t>akan</a:t>
            </a:r>
            <a:r>
              <a:rPr lang="en-US" sz="3600" dirty="0"/>
              <a:t> </a:t>
            </a:r>
            <a:r>
              <a:rPr lang="en-US" sz="3600" dirty="0" err="1"/>
              <a:t>dikembalikan</a:t>
            </a:r>
            <a:r>
              <a:rPr lang="en-US" sz="3600" dirty="0"/>
              <a:t> </a:t>
            </a:r>
            <a:r>
              <a:rPr lang="en-US" sz="3600" dirty="0" err="1"/>
              <a:t>kepada</a:t>
            </a:r>
            <a:r>
              <a:rPr lang="en-US" sz="3600" dirty="0"/>
              <a:t> Kami (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menerima</a:t>
            </a:r>
            <a:r>
              <a:rPr lang="en-US" sz="3600" dirty="0"/>
              <a:t> </a:t>
            </a:r>
            <a:r>
              <a:rPr lang="en-US" sz="3600" dirty="0" err="1"/>
              <a:t>balasan</a:t>
            </a:r>
            <a:r>
              <a:rPr lang="en-US" sz="3600" dirty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2064129"/>
            <a:ext cx="838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Aamiin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Ya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Rabbal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Aalamin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..</a:t>
            </a:r>
          </a:p>
          <a:p>
            <a:pPr algn="ctr"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Tuhan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Yang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Memperkenankan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Doa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Orang-orang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Yang 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Taat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Berilah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Taufik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Kepada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Kami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FF33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Di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Dalam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Mentaatimu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Ampunilah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Kepada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Mereka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FF33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Yang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Memohon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Keampunan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.</a:t>
            </a:r>
          </a:p>
          <a:p>
            <a:pPr algn="ctr">
              <a:defRPr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Aamiin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33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53990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Doa</a:t>
            </a:r>
            <a:r>
              <a:rPr lang="en-US" sz="4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40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Antara</a:t>
            </a:r>
            <a:r>
              <a:rPr lang="en-US" sz="4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Dua</a:t>
            </a:r>
            <a:r>
              <a:rPr lang="en-US" sz="4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Khutbah</a:t>
            </a:r>
            <a:endParaRPr lang="en-US" sz="4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lig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8610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</p:spPr>
      </p:pic>
      <p:pic>
        <p:nvPicPr>
          <p:cNvPr id="2765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3886202"/>
            <a:ext cx="82724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2" y="304802"/>
            <a:ext cx="48225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Pujian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Kepada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Allah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1905000"/>
            <a:ext cx="8077200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raditional Arabic" pitchFamily="2" charset="-78"/>
              </a:rPr>
              <a:t>اَلْحَمْدُ لِلَّهِ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Traditional Arabic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3962400"/>
            <a:ext cx="7164103" cy="1446550"/>
          </a:xfrm>
          <a:prstGeom prst="rect">
            <a:avLst/>
          </a:prstGeom>
          <a:noFill/>
          <a:ln w="5715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puji-pujian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hanya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Allah S.W.T.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1" y="304801"/>
            <a:ext cx="23689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Syahadah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644900"/>
            <a:ext cx="7924800" cy="138430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Aku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bersaksi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bahawa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tiada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tuhan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yang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disembah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melainkan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Allah yang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Maha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Esa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dan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tiada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sekutu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bagi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-Nya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.</a:t>
            </a:r>
            <a:endParaRPr lang="en-US" sz="1100" b="1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5181600"/>
            <a:ext cx="80010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Juga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(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)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Muhammad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(S.A.W.) 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adalah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hamba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-Nya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rasul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" pitchFamily="34" charset="0"/>
              </a:rPr>
              <a:t>-Nya.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1524000"/>
            <a:ext cx="8534400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أَشْهَدُ أَنْ لآ إِلَهَ إِلاَّ اللهُ وَحْدَهُ لاَ شَرِيْكَ لَهُ، وَأَشْهَدُ أَنَّ سَيِّدَنَا مُحَمَّدًا </a:t>
            </a:r>
            <a:r>
              <a:rPr lang="ar-SA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عَبْدُهُ وَ</a:t>
            </a:r>
            <a:r>
              <a:rPr lang="ar-EG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رَسُوْلُ</a:t>
            </a:r>
            <a:r>
              <a:rPr lang="ar-SA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هُ</a:t>
            </a:r>
            <a:endParaRPr lang="ar-EG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228601" y="457201"/>
            <a:ext cx="4238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Pujian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Kepada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Allah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981200"/>
            <a:ext cx="8077200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15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raditional Arabic" pitchFamily="2" charset="-78"/>
              </a:rPr>
              <a:t>اَلْحَمْدُ لِلَّهِ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Traditional Arabic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962400"/>
            <a:ext cx="7164103" cy="1446550"/>
          </a:xfrm>
          <a:prstGeom prst="rect">
            <a:avLst/>
          </a:prstGeom>
          <a:noFill/>
          <a:ln w="5715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puji-pujian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hanya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Allah S.W.T.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7839" y="330202"/>
            <a:ext cx="22234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Selawat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3615473"/>
            <a:ext cx="8382000" cy="2556727"/>
          </a:xfrm>
          <a:prstGeom prst="rect">
            <a:avLst/>
          </a:prstGeom>
          <a:noFill/>
          <a:ln w="38100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Ya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GB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Cucurilah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Rahmat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Kes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ejahteraan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d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an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Keberkatan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Junjungan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Kami, (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Muhammad 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(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s.a.w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.)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serta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Keluarga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Sahabat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Pengikutnya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sehingga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Hari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Kiamat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634273"/>
            <a:ext cx="8382000" cy="17543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اَللَّهُمَّ صَلِّ وَسَلِّمْ </a:t>
            </a:r>
            <a:r>
              <a:rPr lang="ar-SA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وَبَارِكْ </a:t>
            </a:r>
            <a:r>
              <a:rPr lang="ar-EG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عَلَى </a:t>
            </a:r>
            <a:r>
              <a:rPr lang="ar-EG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سَيِّدِنَا مُحَمَّدٍ وَعَلَى ءَالِهِ </a:t>
            </a:r>
            <a:r>
              <a:rPr lang="ar-EG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وَ</a:t>
            </a:r>
            <a:r>
              <a:rPr lang="ar-SA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أَ</a:t>
            </a:r>
            <a:r>
              <a:rPr lang="ar-EG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ص</a:t>
            </a:r>
            <a:r>
              <a:rPr lang="ar-SA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ْ</a:t>
            </a:r>
            <a:r>
              <a:rPr lang="ar-EG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ح</a:t>
            </a:r>
            <a:r>
              <a:rPr lang="ar-SA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َا</a:t>
            </a:r>
            <a:r>
              <a:rPr lang="ar-EG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بِهِ </a:t>
            </a:r>
            <a:r>
              <a:rPr lang="ar-SA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وَ</a:t>
            </a:r>
            <a:r>
              <a:rPr lang="ar-EG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أَتْبَاعِهِ </a:t>
            </a:r>
            <a:r>
              <a:rPr lang="ar-EG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إِلَى يَوْم </a:t>
            </a:r>
            <a:r>
              <a:rPr lang="ar-EG" sz="5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raditional Arabic" pitchFamily="2" charset="-78"/>
                <a:cs typeface="Traditional Arabic" pitchFamily="2" charset="-78"/>
              </a:rPr>
              <a:t>الدِّيْنَ</a:t>
            </a:r>
            <a:endParaRPr lang="ar-EG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raditional Arabic" pitchFamily="2" charset="-78"/>
              <a:cs typeface="Traditional Arabic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420471"/>
            <a:ext cx="8229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Pesanan</a:t>
            </a:r>
            <a:r>
              <a:rPr lang="en-US" sz="3600" dirty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Takwa</a:t>
            </a:r>
            <a:endParaRPr lang="en-US" sz="3600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1871008"/>
            <a:ext cx="8229600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cs typeface="Traditional Arabic" pitchFamily="2" charset="-78"/>
              </a:rPr>
              <a:t>، اتَّقُوْا اللهَ، أُوْصِيْكُمْ وَنَفْسِيْ بِتَقْوَى اللهِ وَطَاعَتِهِ لَعَلَّكُمْ تُفْلِحُوْنَ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+mn-lt"/>
              <a:cs typeface="Traditional Arabic" pitchFamily="2" charset="-78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3999450"/>
            <a:ext cx="8534400" cy="2064284"/>
          </a:xfrm>
          <a:prstGeom prst="rect">
            <a:avLst/>
          </a:prstGeom>
          <a:noFill/>
          <a:ln w="57150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b="1" dirty="0" err="1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Bertaqwalah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kepada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Allah S.W.T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.,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saya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berpesan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kepada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kamu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dan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diriku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agar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bertaqwa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dan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taat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kepada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Allah.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Moga-moga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kamu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beroleh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 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itchFamily="34" charset="-128"/>
                <a:cs typeface="+mn-cs"/>
              </a:rPr>
              <a:t>kejayaan</a:t>
            </a:r>
            <a:endParaRPr lang="en-GB" sz="3200" b="1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914400"/>
            <a:ext cx="8534400" cy="508049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dirty="0" err="1"/>
              <a:t>Mimbar</a:t>
            </a:r>
            <a:r>
              <a:rPr lang="en-US" sz="3600" dirty="0"/>
              <a:t> </a:t>
            </a:r>
            <a:r>
              <a:rPr lang="en-US" sz="3600" dirty="0" err="1"/>
              <a:t>hari</a:t>
            </a:r>
            <a:r>
              <a:rPr lang="en-US" sz="3600" dirty="0"/>
              <a:t> </a:t>
            </a:r>
            <a:r>
              <a:rPr lang="en-US" sz="3600" dirty="0" err="1"/>
              <a:t>ini</a:t>
            </a:r>
            <a:r>
              <a:rPr lang="en-US" sz="3600" dirty="0"/>
              <a:t> </a:t>
            </a:r>
            <a:r>
              <a:rPr lang="en-US" sz="3600" dirty="0" err="1"/>
              <a:t>menyeru</a:t>
            </a:r>
            <a:r>
              <a:rPr lang="en-US" sz="3600" dirty="0"/>
              <a:t> </a:t>
            </a:r>
            <a:r>
              <a:rPr lang="en-US" sz="3600" dirty="0" err="1"/>
              <a:t>seluruh</a:t>
            </a:r>
            <a:r>
              <a:rPr lang="en-US" sz="3600" dirty="0"/>
              <a:t> </a:t>
            </a:r>
            <a:r>
              <a:rPr lang="en-US" sz="3600" dirty="0" err="1"/>
              <a:t>umat</a:t>
            </a:r>
            <a:r>
              <a:rPr lang="en-US" sz="3600" dirty="0"/>
              <a:t> Islam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negara</a:t>
            </a:r>
            <a:r>
              <a:rPr lang="en-US" sz="3600" dirty="0"/>
              <a:t>- </a:t>
            </a:r>
            <a:r>
              <a:rPr lang="en-US" sz="3600" dirty="0" err="1"/>
              <a:t>negara</a:t>
            </a:r>
            <a:r>
              <a:rPr lang="en-US" sz="3600" dirty="0"/>
              <a:t> Islam </a:t>
            </a:r>
            <a:r>
              <a:rPr lang="en-US" sz="3600" dirty="0" err="1"/>
              <a:t>supaya</a:t>
            </a:r>
            <a:r>
              <a:rPr lang="en-US" sz="3600" dirty="0"/>
              <a:t> </a:t>
            </a:r>
            <a:r>
              <a:rPr lang="en-US" sz="3600" dirty="0" err="1"/>
              <a:t>bersatu</a:t>
            </a:r>
            <a:r>
              <a:rPr lang="en-US" sz="3600" dirty="0"/>
              <a:t> </a:t>
            </a:r>
            <a:r>
              <a:rPr lang="en-US" sz="3600" dirty="0" err="1"/>
              <a:t>hati</a:t>
            </a:r>
            <a:r>
              <a:rPr lang="en-US" sz="3600" dirty="0"/>
              <a:t> </a:t>
            </a:r>
            <a:r>
              <a:rPr lang="en-US" sz="3600" dirty="0" err="1"/>
              <a:t>terutama</a:t>
            </a:r>
            <a:r>
              <a:rPr lang="en-US" sz="3600" dirty="0"/>
              <a:t> </a:t>
            </a:r>
            <a:r>
              <a:rPr lang="en-US" sz="3600" dirty="0" err="1"/>
              <a:t>melalui</a:t>
            </a:r>
            <a:r>
              <a:rPr lang="en-US" sz="3600" dirty="0"/>
              <a:t> media </a:t>
            </a:r>
            <a:r>
              <a:rPr lang="en-US" sz="3600" dirty="0" err="1"/>
              <a:t>sosial</a:t>
            </a:r>
            <a:r>
              <a:rPr lang="en-US" sz="3600" dirty="0"/>
              <a:t> </a:t>
            </a:r>
            <a:r>
              <a:rPr lang="en-US" sz="3600" dirty="0" err="1"/>
              <a:t>menyatakan</a:t>
            </a:r>
            <a:r>
              <a:rPr lang="en-US" sz="3600" dirty="0"/>
              <a:t> </a:t>
            </a:r>
            <a:r>
              <a:rPr lang="en-US" sz="3600" dirty="0" err="1"/>
              <a:t>sokongan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solidariti</a:t>
            </a:r>
            <a:r>
              <a:rPr lang="en-US" sz="3600" dirty="0"/>
              <a:t> </a:t>
            </a:r>
            <a:r>
              <a:rPr lang="en-US" sz="3600" dirty="0" err="1"/>
              <a:t>bersama</a:t>
            </a:r>
            <a:r>
              <a:rPr lang="en-US" sz="3600" dirty="0"/>
              <a:t> </a:t>
            </a:r>
            <a:r>
              <a:rPr lang="en-US" sz="3600" dirty="0" err="1"/>
              <a:t>rakyat</a:t>
            </a:r>
            <a:r>
              <a:rPr lang="en-US" sz="3600" dirty="0"/>
              <a:t> </a:t>
            </a:r>
            <a:r>
              <a:rPr lang="en-US" sz="3600" dirty="0" err="1"/>
              <a:t>Palestin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mengutuk</a:t>
            </a:r>
            <a:r>
              <a:rPr lang="en-US" sz="3600" dirty="0"/>
              <a:t> </a:t>
            </a:r>
            <a:r>
              <a:rPr lang="en-US" sz="3600" dirty="0" err="1"/>
              <a:t>serta</a:t>
            </a:r>
            <a:r>
              <a:rPr lang="en-US" sz="3600" dirty="0"/>
              <a:t> </a:t>
            </a:r>
            <a:r>
              <a:rPr lang="en-US" sz="3600" dirty="0" err="1"/>
              <a:t>membantah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sekeras</a:t>
            </a:r>
            <a:r>
              <a:rPr lang="en-US" sz="3600" dirty="0"/>
              <a:t>- </a:t>
            </a:r>
            <a:r>
              <a:rPr lang="en-US" sz="3600" dirty="0" err="1"/>
              <a:t>kerasnya</a:t>
            </a:r>
            <a:r>
              <a:rPr lang="en-US" sz="3600" dirty="0"/>
              <a:t> </a:t>
            </a:r>
            <a:r>
              <a:rPr lang="en-US" sz="3600" dirty="0" err="1"/>
              <a:t>ke</a:t>
            </a:r>
            <a:r>
              <a:rPr lang="en-US" sz="3600" dirty="0"/>
              <a:t> </a:t>
            </a:r>
            <a:r>
              <a:rPr lang="en-US" sz="3600" dirty="0" err="1"/>
              <a:t>atas</a:t>
            </a:r>
            <a:r>
              <a:rPr lang="en-US" sz="3600" dirty="0"/>
              <a:t> </a:t>
            </a:r>
            <a:r>
              <a:rPr lang="en-US" sz="3600" dirty="0" err="1"/>
              <a:t>serangan</a:t>
            </a:r>
            <a:r>
              <a:rPr lang="en-US" sz="3600" dirty="0"/>
              <a:t> Israel yang </a:t>
            </a:r>
            <a:r>
              <a:rPr lang="en-US" sz="3600" dirty="0" err="1"/>
              <a:t>tidak</a:t>
            </a:r>
            <a:r>
              <a:rPr lang="en-US" sz="3600" dirty="0"/>
              <a:t> </a:t>
            </a:r>
            <a:r>
              <a:rPr lang="en-US" sz="3600" dirty="0" err="1"/>
              <a:t>berperikemanusian</a:t>
            </a:r>
            <a:r>
              <a:rPr lang="en-US" sz="3600" dirty="0"/>
              <a:t> </a:t>
            </a:r>
            <a:r>
              <a:rPr lang="en-US" sz="3600" dirty="0" err="1"/>
              <a:t>ke</a:t>
            </a:r>
            <a:r>
              <a:rPr lang="en-US" sz="3600" dirty="0"/>
              <a:t> </a:t>
            </a:r>
            <a:r>
              <a:rPr lang="en-US" sz="3600" dirty="0" err="1"/>
              <a:t>atas</a:t>
            </a:r>
            <a:r>
              <a:rPr lang="en-US" sz="3600" dirty="0"/>
              <a:t>  masjid  al Aqsa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rakyat</a:t>
            </a:r>
            <a:r>
              <a:rPr lang="en-US" sz="3600" dirty="0"/>
              <a:t>  </a:t>
            </a:r>
            <a:r>
              <a:rPr lang="en-US" sz="3600" dirty="0" err="1"/>
              <a:t>Palestin</a:t>
            </a:r>
            <a:endParaRPr lang="en-GB" sz="3600" b="1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233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0540"/>
            <a:ext cx="8830566" cy="252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24128" y="4181018"/>
            <a:ext cx="33842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(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Surah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Al-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Ahzab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: 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Ayat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56)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844" y="4509120"/>
            <a:ext cx="89296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Taala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Dan 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Para </a:t>
            </a:r>
            <a:r>
              <a:rPr lang="en-US" sz="2400" b="1" dirty="0" err="1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MalaikatNya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Sentiasa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Nabi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(Muhammad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).</a:t>
            </a:r>
          </a:p>
          <a:p>
            <a:pPr algn="ctr">
              <a:defRPr/>
            </a:pPr>
            <a:r>
              <a:rPr lang="en-US" sz="2400" b="1" dirty="0" err="1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Wahai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Orang-orang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Beriman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!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endParaRPr lang="en-US" sz="2400" b="1" dirty="0" smtClean="0">
              <a:ln>
                <a:solidFill>
                  <a:prstClr val="black"/>
                </a:solidFill>
              </a:ln>
              <a:solidFill>
                <a:srgbClr val="00B0F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>
              <a:defRPr/>
            </a:pPr>
            <a:r>
              <a:rPr lang="en-US" sz="2400" b="1" dirty="0" err="1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Serta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Ucapkanlah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Salam Sejahtera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Penghormatan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Sepenuhnya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”. 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627784" y="116633"/>
            <a:ext cx="6048672" cy="2376263"/>
          </a:xfrm>
          <a:prstGeom prst="round2DiagRect">
            <a:avLst>
              <a:gd name="adj1" fmla="val 14211"/>
              <a:gd name="adj2" fmla="val 0"/>
            </a:avLst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Mengenang</a:t>
            </a:r>
            <a:r>
              <a:rPr lang="en-US" sz="2200" dirty="0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jasa</a:t>
            </a:r>
            <a:r>
              <a:rPr lang="en-US" sz="2200" dirty="0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r</a:t>
            </a:r>
            <a:r>
              <a:rPr lang="en-US" sz="2200" dirty="0" err="1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asul</a:t>
            </a:r>
            <a:r>
              <a:rPr lang="en-US" sz="2200" dirty="0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kesayangan</a:t>
            </a:r>
            <a:r>
              <a:rPr lang="en-US" sz="2200" dirty="0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2200" dirty="0" err="1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nabi</a:t>
            </a:r>
            <a:r>
              <a:rPr lang="en-US" sz="2200" dirty="0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Muhammad SAW  yang </a:t>
            </a:r>
            <a:r>
              <a:rPr lang="en-US" sz="2200" dirty="0" err="1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berjuang</a:t>
            </a:r>
            <a:r>
              <a:rPr lang="en-US" sz="2200" dirty="0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membawa</a:t>
            </a:r>
            <a:r>
              <a:rPr lang="en-US" sz="2200" dirty="0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200" dirty="0" err="1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ajaran</a:t>
            </a:r>
            <a:r>
              <a:rPr lang="en-US" sz="2200" dirty="0" smtClean="0">
                <a:ln w="63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Islam. </a:t>
            </a:r>
            <a:r>
              <a:rPr lang="en-US" sz="2200" dirty="0" err="1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Selawat</a:t>
            </a:r>
            <a:r>
              <a:rPr lang="en-US" sz="2200" dirty="0" smtClean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salam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s.a.w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. </a:t>
            </a:r>
          </a:p>
        </p:txBody>
      </p:sp>
      <p:sp>
        <p:nvSpPr>
          <p:cNvPr id="13" name="Notched Right Arrow 12"/>
          <p:cNvSpPr/>
          <p:nvPr/>
        </p:nvSpPr>
        <p:spPr>
          <a:xfrm>
            <a:off x="611560" y="116632"/>
            <a:ext cx="2249238" cy="1512168"/>
          </a:xfrm>
          <a:prstGeom prst="notchedRightArrow">
            <a:avLst>
              <a:gd name="adj1" fmla="val 41162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Seruan</a:t>
            </a:r>
            <a:endParaRPr lang="en-US" sz="2400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" y="1071546"/>
            <a:ext cx="871537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" y="214290"/>
            <a:ext cx="3214679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ms-MY" sz="36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2050" name="Picture 2" descr="C:\Users\wanshahril\Desktop\slide kos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3856980"/>
            <a:ext cx="8555511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Allah,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Ampunkanlah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Dosa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Golongan</a:t>
            </a:r>
            <a:r>
              <a:rPr lang="ar-SA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Muslimin</a:t>
            </a:r>
            <a:r>
              <a:rPr lang="en-GB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 </a:t>
            </a:r>
            <a:r>
              <a:rPr lang="en-GB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Muslimat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</a:t>
            </a:r>
            <a:r>
              <a:rPr lang="en-GB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Mu’minin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Dan </a:t>
            </a:r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Mu’minaat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samada</a:t>
            </a:r>
            <a:r>
              <a:rPr lang="en-GB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yang 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masih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hidup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atau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yang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telah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mati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Sesungguhnya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En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kau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Mendengar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Memakbulkan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segala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permintaan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1" y="1484784"/>
            <a:ext cx="8532440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اللَّهُمَّ اغْفِرْ 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لِ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مُسْلِمِيْنَ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وَالْمُسْلِمَاتِ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SA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لْمُؤْمِنِيْنَ 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وَالْمُؤْمِنَاتِ، </a:t>
            </a:r>
            <a:r>
              <a:rPr lang="ar-EG" sz="48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الأَحْيَاءِ 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مِنْهُمْ وَالأَمْوَات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1"/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إِنَّكَ سَمِيْعٌ قَرِيْبٌ مُجِيْبُ الدَّعَوَات. </a:t>
            </a:r>
            <a:endParaRPr lang="en-US" sz="48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79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4115854" y="2347"/>
            <a:ext cx="15712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DOA</a:t>
            </a:r>
            <a:endParaRPr lang="en-US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990599"/>
            <a:ext cx="8686800" cy="55990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defRPr/>
            </a:pP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اللَّهُمَّ ادْفَعْ عَنَّا الْبَلاءَ وَالْوَبَاءَ وَالْفَحْشَاءَ</a:t>
            </a: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b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مَا لا يَصْرِفُهُ غَيْرُكَ. اللَّهُمَّ إِنَّا نَعُوذُ بِكَ مِنَ</a:t>
            </a: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البَرَصِ وَالْجُنُونِ وَالْجُذَامِ </a:t>
            </a:r>
            <a:endParaRPr lang="en-US" sz="6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وَمِن سَيِّئِ الأَسْقَامِ</a:t>
            </a: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.</a:t>
            </a:r>
            <a:b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اللَّهُمَّ اشْفِ مَرْضَانَا وَارْحَمْ مَّوْتَانَا،</a:t>
            </a:r>
            <a:endParaRPr lang="en-US" sz="6000" b="1" dirty="0">
              <a:solidFill>
                <a:srgbClr val="92D050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وَالْطُفْ بِنَا</a:t>
            </a: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فِيمَا نَزَلَ بِنَا.</a:t>
            </a:r>
            <a:endParaRPr lang="en-US" sz="6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198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r="2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521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9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661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66700" y="269109"/>
            <a:ext cx="8610600" cy="315989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ms-MY" sz="3600" dirty="0"/>
              <a:t>“Ya Allah turunkanlah hukumanMu atas kaum Yahudi yang melakukan kezaliman dengan membunuh saudara- saudara kami kaum muslimin di Palestin, Ya Allah hukumlah mereka sesungguhnya mereka tak mampu melemahkanMu,”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66700" y="3581400"/>
            <a:ext cx="8610600" cy="315989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ms-MY" sz="3600" dirty="0"/>
              <a:t>“Ya Allah cerai beraikanlah mereka,porak porandakan kesatuan meraka dan turunkanlah balasanMu atas mereka, Ya Allah kumpulkan dan binasakanlah mereka dan janganlah kamu sisakan sedikit pun dari mereka,”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295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381000" y="533401"/>
            <a:ext cx="21595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Syahadah</a:t>
            </a: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" y="1752600"/>
            <a:ext cx="83058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raditional Arabic" pitchFamily="2" charset="-78"/>
              </a:rPr>
              <a:t>أَشْهَدُ أَنْ لآ إِلَهَ إِلاَّ اللهُ وَحْدَهُ لاَ شَرِيْكَ لَهُ، وَأَشْهَدُ أَنَّ </a:t>
            </a:r>
            <a:r>
              <a:rPr lang="ar-S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raditional Arabic" pitchFamily="2" charset="-78"/>
              </a:rPr>
              <a:t>سَيِّدَنَا مُحَمَّدًا رَسُوْلُ اللهِ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Traditional Arabic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4050030"/>
            <a:ext cx="8077200" cy="236988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Aku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bersaksi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bahawa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tiada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tuhan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yang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disembah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melainkan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Allah yang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Maha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Esa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, </a:t>
            </a:r>
            <a:r>
              <a:rPr lang="en-US" sz="26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tiada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sekutu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bagi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-Nya.</a:t>
            </a:r>
            <a:endParaRPr lang="en-US" sz="26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itchFamily="34" charset="-128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itchFamily="34" charset="-128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Aku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juga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bersaksi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bahawa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(</a:t>
            </a:r>
            <a:r>
              <a:rPr lang="en-US" sz="26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Nabi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) 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Muhammad 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(S.A.W.)  </a:t>
            </a:r>
            <a:r>
              <a:rPr lang="en-US" sz="26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adalah</a:t>
            </a:r>
            <a:r>
              <a:rPr lang="en-US" sz="2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6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utusan</a:t>
            </a:r>
            <a:r>
              <a:rPr lang="en-US" sz="26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Allah.</a:t>
            </a:r>
            <a:endParaRPr lang="en-US" sz="26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66700" y="269109"/>
            <a:ext cx="8610600" cy="29312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ms-MY" sz="3600" dirty="0"/>
              <a:t>“Ya Allah turunkanlah atas mereka dan semua pihak yang membantu mereka balasanMu yang tidak dapat ditolak oleh kaum pembuat kezaliman,”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66700" y="3429000"/>
            <a:ext cx="8610600" cy="31598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ms-MY" sz="3200" dirty="0"/>
              <a:t>“Ya Allah selamatkan lah </a:t>
            </a:r>
            <a:r>
              <a:rPr lang="ms-MY" sz="3200" dirty="0" smtClean="0"/>
              <a:t>saudara-saudara </a:t>
            </a:r>
            <a:r>
              <a:rPr lang="ms-MY" sz="3200" dirty="0"/>
              <a:t>kaum muslimin yang lemah di palestin, teguhkan iman mereka dan bantulah mereka,Ya Allah sayangi dan kasihilah mereka dan keluarkanlah mereka dari penindasan musuh- musuh mereka,”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70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4" name="Picture 2" descr="C:\Users\wanshahril\Desktop\slide kos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0"/>
          <p:cNvSpPr txBox="1">
            <a:spLocks noChangeArrowheads="1"/>
          </p:cNvSpPr>
          <p:nvPr/>
        </p:nvSpPr>
        <p:spPr bwMode="auto">
          <a:xfrm>
            <a:off x="179512" y="1941999"/>
            <a:ext cx="8735886" cy="2477601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رَبَّنَا </a:t>
            </a:r>
            <a:r>
              <a:rPr lang="ar-EG" sz="36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آتِنَا فِي الدُّنْيَا حَسَنَةً وَفِي الآخِرَةِ حَسَنَةً  وَقِنَا عَذَابَ النَّارِ. وَصَلَّى اللهُ عَلىَ سَيِّدِنَا مُحَمَّدٍ وَعَلىَ آلِهِ وَصَحْبِهِ وَسَلَّمْ. وَالْحَمْدُ للهِ رَبِّ الْعَالَمِيْنَ.</a:t>
            </a:r>
            <a:endParaRPr lang="en-US" sz="36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00" b="1" dirty="0" smtClean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.</a:t>
            </a:r>
            <a:endParaRPr lang="en-US" sz="1900" b="1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Ya</a:t>
            </a:r>
            <a:r>
              <a:rPr lang="en-US" sz="2400" b="1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Allah…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Kurniakanlah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Kami </a:t>
            </a: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Kebaikan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Dunia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Dan </a:t>
            </a: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Kebaikan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Akhirat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Serta </a:t>
            </a: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Hindarilah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Kami Dari </a:t>
            </a: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Seksaan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0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Neraka</a:t>
            </a:r>
            <a:r>
              <a:rPr lang="en-US" sz="20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49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1322744"/>
            <a:ext cx="8382000" cy="52304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i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	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sv-SE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Maka Ingatlah Allah Yang Maha Agung 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dirty="0" err="1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Nescaya</a:t>
            </a:r>
            <a:r>
              <a:rPr lang="en-US" sz="3000" b="1" dirty="0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Dia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Akan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Mengingatimu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Bersyukurlah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Nikmat-nikmatNya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Nescaya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Dia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Akan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Menambahkan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Lagi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Nikmat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Itu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Kepadamu</a:t>
            </a:r>
            <a:r>
              <a:rPr lang="en-US" sz="3000" b="1" dirty="0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. </a:t>
            </a:r>
            <a:r>
              <a:rPr lang="en-US" sz="3000" b="1" dirty="0" err="1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3000" b="1" dirty="0" smtClean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Mengingati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Itu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Lebih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Besar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Faedah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Dan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Kesannya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) Dan (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Ingatlah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) Allah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Mengetahui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Apa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Yang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Kerjakan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382000" cy="9144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Wahai</a:t>
            </a:r>
            <a:r>
              <a:rPr lang="en-US" sz="4400" b="1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</a:t>
            </a:r>
            <a:r>
              <a:rPr lang="en-US" sz="4400" b="1" dirty="0" err="1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Hamba-hamba</a:t>
            </a:r>
            <a:r>
              <a:rPr lang="en-US" sz="4400" b="1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Allah</a:t>
            </a:r>
            <a:r>
              <a:rPr lang="en-US" sz="4400" b="1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….</a:t>
            </a:r>
            <a:endParaRPr lang="en-US" sz="4400" b="1" dirty="0">
              <a:ln w="18415" cmpd="sng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2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7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304801" y="457201"/>
            <a:ext cx="17972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Verdana" pitchFamily="34" charset="0"/>
              </a:rPr>
              <a:t>Selawat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1" y="1828800"/>
            <a:ext cx="8458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raditional Arabic" pitchFamily="2" charset="-78"/>
              </a:rPr>
              <a:t>اَللَّهُمَّ صَلِّ وَسَلِّمْ </a:t>
            </a:r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raditional Arabic" pitchFamily="2" charset="-78"/>
              </a:rPr>
              <a:t>عَلَى </a:t>
            </a:r>
            <a:r>
              <a:rPr lang="ar-S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raditional Arabic" pitchFamily="2" charset="-78"/>
              </a:rPr>
              <a:t>سَيِّدِنَا مُحَمَّدٍ وَعَلَى ءَالِهِ </a:t>
            </a:r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raditional Arabic" pitchFamily="2" charset="-78"/>
              </a:rPr>
              <a:t>وَصَحْبِهِ أَجْمَعِيْنَ، وَعَلَى أَتْبَاعِهِ إِلَى يَوْم الدِّيْنَ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Traditional Arabic" pitchFamily="2" charset="-78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09600" y="4107918"/>
            <a:ext cx="7848600" cy="224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Ya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Allah, </a:t>
            </a:r>
            <a:r>
              <a:rPr lang="en-GB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cucurilah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rahmat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dan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US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ke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sejahteraan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ke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atas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junjungan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kami </a:t>
            </a:r>
            <a:endParaRPr lang="en-GB" sz="2800" b="1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itchFamily="34" charset="-128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(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Nabi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)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Muhammad 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(S.A.W.)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, </a:t>
            </a:r>
            <a:r>
              <a:rPr lang="en-GB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keluarga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, </a:t>
            </a:r>
            <a:r>
              <a:rPr lang="en-GB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seluruh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sahabatnya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dan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seluruh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pengikutnya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sehingga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ke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Hari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 </a:t>
            </a:r>
            <a:r>
              <a:rPr lang="en-GB" sz="28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+mn-cs"/>
              </a:rPr>
              <a:t>Kiamat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81001" y="533400"/>
            <a:ext cx="30235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Wasiat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Taqwa</a:t>
            </a: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5670" y="1752600"/>
            <a:ext cx="805380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يَا أَيُّهَا الَّذِينَ آمَنُوا اتَّقُوا اللَّهَ حَقَّ تُقَاتِهِ </a:t>
            </a:r>
            <a:endParaRPr lang="en-US" sz="60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  <a:p>
            <a:pPr algn="ctr"/>
            <a:r>
              <a:rPr lang="ar-SA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وَلا </a:t>
            </a:r>
            <a:r>
              <a:rPr lang="ar-SA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تَمُوتُنَّ إِلا وَأَنْتُمْ مُسْلِمُونَ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9600" y="4107916"/>
            <a:ext cx="7848600" cy="255672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Wahai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orang-orang yang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beriman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Bertaqwalah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kamu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kepada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Allah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dengan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sebenar-benar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taqwa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jangan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sekali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-kali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kamu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melainkan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dalam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keadaan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Islam ”.</a:t>
            </a:r>
            <a:endParaRPr lang="en-GB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Arial Unicode MS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lig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14400" y="1295400"/>
            <a:ext cx="6896440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Tajuk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Khutbah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Pada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Hari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Ini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" y="24384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28575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Bernard MT Condensed" pitchFamily="18" charset="0"/>
              </a:rPr>
              <a:t>MENGUKIR SENYUMAN PADA HARI PERTEMUAN</a:t>
            </a:r>
            <a:endParaRPr lang="ms-MY" sz="5400" b="1" spc="50" dirty="0">
              <a:ln w="28575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Bernard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9550" y="15240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Firman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Allah </a:t>
            </a:r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dalam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Surah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Fussilat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Ayat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30 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313462" y="1752600"/>
            <a:ext cx="851707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إِنَّ الَّذِينَ قَالُوا رَبُّنَا اللَّهُ </a:t>
            </a:r>
            <a:r>
              <a:rPr lang="ar-SA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ثُمَّ اسْتَقَامُوا</a:t>
            </a:r>
            <a:endParaRPr lang="en-US" sz="72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 تَتَنَزَّلُ </a:t>
            </a:r>
            <a:r>
              <a:rPr lang="ar-SA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عَلَيْهِمُ الْمَلَائِكَةُ أَلَّا تَخَافُوا </a:t>
            </a:r>
            <a:endParaRPr lang="en-US" sz="72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وَلَا </a:t>
            </a:r>
            <a:r>
              <a:rPr lang="ar-SA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تَحْزَنُوا </a:t>
            </a:r>
            <a:r>
              <a:rPr lang="ar-SA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وَأَبْشِرُوا </a:t>
            </a:r>
            <a:r>
              <a:rPr lang="ar-SA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بِالْجَنَّةِ الَّتِي </a:t>
            </a:r>
            <a:endParaRPr lang="en-US" sz="72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كُنْتُمْ </a:t>
            </a:r>
            <a:r>
              <a:rPr lang="ar-SA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تُوعَدُونَ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9550" y="1524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Maksudnya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:</a:t>
            </a: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00" y="1600200"/>
            <a:ext cx="8991600" cy="470898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Sesungguhnya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orang-orang yang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menegaskan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keyakinannya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dengan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berkata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"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Tuhan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kami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ialah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Allah",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kemudian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mereka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tetap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teguh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atas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jalan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yang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betul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akan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turunlah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malaikat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kepada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mereka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dari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semasa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semasa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dengan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memberi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ilham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): "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Janganlah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kamu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bimbang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dari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berlakunya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kejadian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yang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tidak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baik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terhadap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kamu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janganlah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kamu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berdukacita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terimalah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berita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gembira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bahawa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kamu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akan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beroleh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syurga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yang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telah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dijanjikan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kepada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kamu</a:t>
            </a:r>
            <a:r>
              <a:rPr lang="ar-SA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”</a:t>
            </a:r>
            <a:endParaRPr lang="ms-MY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1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ligh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42900" y="319089"/>
            <a:ext cx="8267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Penjelasan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dari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ayat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</a:rPr>
              <a:t>Fussilat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Verdana" pitchFamily="34" charset="0"/>
              </a:rPr>
              <a:t>iaitu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</a:rPr>
              <a:t> :-</a:t>
            </a:r>
            <a:endParaRPr lang="en-US" sz="28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645139" y="3048000"/>
            <a:ext cx="8223427" cy="3429000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/>
              <a:t>peristiwa</a:t>
            </a:r>
            <a:r>
              <a:rPr lang="en-US" sz="4000" dirty="0"/>
              <a:t> </a:t>
            </a:r>
            <a:r>
              <a:rPr lang="en-US" sz="4000" dirty="0" err="1"/>
              <a:t>kunjungan</a:t>
            </a:r>
            <a:r>
              <a:rPr lang="en-US" sz="4000" dirty="0"/>
              <a:t> </a:t>
            </a:r>
            <a:r>
              <a:rPr lang="en-US" sz="4000" dirty="0" err="1"/>
              <a:t>para</a:t>
            </a:r>
            <a:r>
              <a:rPr lang="en-US" sz="4000" dirty="0"/>
              <a:t> </a:t>
            </a:r>
            <a:r>
              <a:rPr lang="en-US" sz="4000" dirty="0" err="1"/>
              <a:t>malaikat</a:t>
            </a:r>
            <a:r>
              <a:rPr lang="en-US" sz="4000" dirty="0"/>
              <a:t> </a:t>
            </a:r>
            <a:r>
              <a:rPr lang="en-US" sz="4000" dirty="0" err="1"/>
              <a:t>secara</a:t>
            </a:r>
            <a:r>
              <a:rPr lang="en-US" sz="4000" dirty="0"/>
              <a:t> </a:t>
            </a:r>
            <a:r>
              <a:rPr lang="en-US" sz="4000" dirty="0" err="1"/>
              <a:t>berpusu-pusu</a:t>
            </a:r>
            <a:r>
              <a:rPr lang="en-US" sz="4000" dirty="0"/>
              <a:t> </a:t>
            </a:r>
            <a:r>
              <a:rPr lang="en-US" sz="4000" dirty="0" err="1"/>
              <a:t>ini</a:t>
            </a:r>
            <a:r>
              <a:rPr lang="en-US" sz="4000" dirty="0"/>
              <a:t> </a:t>
            </a:r>
            <a:r>
              <a:rPr lang="en-US" sz="4000" dirty="0" err="1"/>
              <a:t>berlaku</a:t>
            </a:r>
            <a:r>
              <a:rPr lang="en-US" sz="4000" dirty="0"/>
              <a:t> </a:t>
            </a:r>
            <a:r>
              <a:rPr lang="en-US" sz="4000" dirty="0" err="1"/>
              <a:t>ketika</a:t>
            </a:r>
            <a:r>
              <a:rPr lang="en-US" sz="4000" dirty="0"/>
              <a:t> </a:t>
            </a:r>
            <a:r>
              <a:rPr lang="en-US" sz="4000" dirty="0" err="1"/>
              <a:t>nazak</a:t>
            </a:r>
            <a:r>
              <a:rPr lang="en-US" sz="4000" dirty="0"/>
              <a:t> </a:t>
            </a:r>
            <a:r>
              <a:rPr lang="en-US" sz="4000" dirty="0" err="1"/>
              <a:t>kematian</a:t>
            </a:r>
            <a:r>
              <a:rPr lang="en-US" sz="4000" dirty="0"/>
              <a:t> </a:t>
            </a:r>
            <a:r>
              <a:rPr lang="en-US" sz="4000" dirty="0" err="1"/>
              <a:t>seorang</a:t>
            </a:r>
            <a:r>
              <a:rPr lang="en-US" sz="4000" dirty="0"/>
              <a:t> </a:t>
            </a:r>
            <a:r>
              <a:rPr lang="en-US" sz="4000" dirty="0" err="1"/>
              <a:t>mukmin</a:t>
            </a:r>
            <a:r>
              <a:rPr lang="en-US" sz="4000" dirty="0"/>
              <a:t> yang </a:t>
            </a:r>
            <a:r>
              <a:rPr lang="en-US" sz="4000" dirty="0" err="1"/>
              <a:t>istiqamah</a:t>
            </a:r>
            <a:endParaRPr lang="en-US" sz="40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+mj-lt"/>
            </a:endParaRPr>
          </a:p>
        </p:txBody>
      </p:sp>
      <p:grpSp>
        <p:nvGrpSpPr>
          <p:cNvPr id="12" name="Down Arrow 11"/>
          <p:cNvGrpSpPr>
            <a:grpSpLocks/>
          </p:cNvGrpSpPr>
          <p:nvPr/>
        </p:nvGrpSpPr>
        <p:grpSpPr bwMode="auto">
          <a:xfrm rot="-1303541">
            <a:off x="5410201" y="1828802"/>
            <a:ext cx="1463675" cy="1781175"/>
            <a:chOff x="2834" y="1720"/>
            <a:chExt cx="922" cy="1122"/>
          </a:xfrm>
        </p:grpSpPr>
        <p:pic>
          <p:nvPicPr>
            <p:cNvPr id="14363" name="Down Arrow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4" y="1720"/>
              <a:ext cx="922" cy="1122"/>
            </a:xfrm>
            <a:prstGeom prst="rect">
              <a:avLst/>
            </a:prstGeom>
            <a:noFill/>
          </p:spPr>
        </p:pic>
        <p:sp>
          <p:nvSpPr>
            <p:cNvPr id="14364" name="Text Box 28"/>
            <p:cNvSpPr txBox="1">
              <a:spLocks noChangeArrowheads="1"/>
            </p:cNvSpPr>
            <p:nvPr/>
          </p:nvSpPr>
          <p:spPr bwMode="auto">
            <a:xfrm rot="19821471">
              <a:off x="3110" y="1827"/>
              <a:ext cx="312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ms-MY">
                <a:solidFill>
                  <a:srgbClr val="FFFFFF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645139" y="1769173"/>
            <a:ext cx="5234468" cy="1183709"/>
          </a:xfrm>
          <a:prstGeom prst="round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rPr>
              <a:t>Sebahagian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rPr>
              <a:t>ahli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rPr>
              <a:t>tafsir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</a:rPr>
              <a:t>mengatakan</a:t>
            </a:r>
            <a:endParaRPr lang="en-US" sz="3600" b="1" dirty="0"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5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1144</Words>
  <Application>Microsoft Office PowerPoint</Application>
  <PresentationFormat>On-screen Show (4:3)</PresentationFormat>
  <Paragraphs>105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 Unicode MS</vt:lpstr>
      <vt:lpstr>Arial</vt:lpstr>
      <vt:lpstr>Arial Black</vt:lpstr>
      <vt:lpstr>Bernard MT Condensed</vt:lpstr>
      <vt:lpstr>Calibri</vt:lpstr>
      <vt:lpstr>Century Schoolbook</vt:lpstr>
      <vt:lpstr>Libre Franklin Light</vt:lpstr>
      <vt:lpstr>Monotype Corsiva</vt:lpstr>
      <vt:lpstr>Roboto Regular</vt:lpstr>
      <vt:lpstr>Rubik Light</vt:lpstr>
      <vt:lpstr>Times New Roman</vt:lpstr>
      <vt:lpstr>Traditional Arabic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Hilmee&amp;Yana</dc:creator>
  <cp:lastModifiedBy>Windows User</cp:lastModifiedBy>
  <cp:revision>113</cp:revision>
  <dcterms:created xsi:type="dcterms:W3CDTF">2008-12-10T02:19:10Z</dcterms:created>
  <dcterms:modified xsi:type="dcterms:W3CDTF">2021-05-20T02:28:05Z</dcterms:modified>
</cp:coreProperties>
</file>